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74E57E0-2EE4-4C08-80BE-2F73509F2C3A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FC5807B-2952-442C-8195-0AEE275078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Between Jackson and the Civil War (1824 – 1860)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Sections 14.1, 14.4, 15.2, </a:t>
            </a:r>
            <a:r>
              <a:rPr lang="en-US" dirty="0" smtClean="0"/>
              <a:t>15.4, 15.5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6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14.1 – The Growth of Cotton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Decline of Upper South in early 1800s</a:t>
            </a:r>
          </a:p>
          <a:p>
            <a:pPr lvl="1"/>
            <a:r>
              <a:rPr lang="en-US" dirty="0" smtClean="0"/>
              <a:t>Slavery dying out</a:t>
            </a:r>
          </a:p>
          <a:p>
            <a:r>
              <a:rPr lang="en-US" dirty="0" smtClean="0"/>
              <a:t>Short-staple cotton hard to grow in Upper South</a:t>
            </a:r>
          </a:p>
          <a:p>
            <a:pPr lvl="1"/>
            <a:r>
              <a:rPr lang="en-US" dirty="0" smtClean="0"/>
              <a:t>How to remove seeds from cotton?</a:t>
            </a:r>
          </a:p>
          <a:p>
            <a:pPr lvl="2"/>
            <a:r>
              <a:rPr lang="en-US" dirty="0" smtClean="0"/>
              <a:t>COTTON GIN invented by ELI WHITNEY</a:t>
            </a:r>
          </a:p>
          <a:p>
            <a:pPr lvl="3"/>
            <a:r>
              <a:rPr lang="en-US" dirty="0" smtClean="0"/>
              <a:t>Removed seeds from fibers</a:t>
            </a:r>
          </a:p>
          <a:p>
            <a:pPr lvl="4"/>
            <a:r>
              <a:rPr lang="en-US" dirty="0" smtClean="0"/>
              <a:t>Birth of the “COTTON KINGDOM” (S.C. to T.X.)</a:t>
            </a:r>
          </a:p>
          <a:p>
            <a:pPr lvl="5"/>
            <a:r>
              <a:rPr lang="en-US" dirty="0" smtClean="0"/>
              <a:t>Big demand overseas $$$</a:t>
            </a:r>
          </a:p>
          <a:p>
            <a:pPr lvl="5"/>
            <a:r>
              <a:rPr lang="en-US" dirty="0" smtClean="0"/>
              <a:t>Huge increase in slavery</a:t>
            </a:r>
          </a:p>
          <a:p>
            <a:pPr lvl="6"/>
            <a:r>
              <a:rPr lang="en-US" dirty="0" smtClean="0"/>
              <a:t>Many shipped from Upper South to Deep South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532062"/>
            <a:ext cx="38100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22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14.4 – The Slave System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50322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Challenging Slavery</a:t>
            </a:r>
          </a:p>
          <a:p>
            <a:pPr lvl="1"/>
            <a:r>
              <a:rPr lang="en-US" dirty="0" smtClean="0"/>
              <a:t>Ways of rebelling</a:t>
            </a:r>
          </a:p>
          <a:p>
            <a:pPr lvl="2"/>
            <a:r>
              <a:rPr lang="en-US" dirty="0" smtClean="0"/>
              <a:t>Working slower</a:t>
            </a:r>
          </a:p>
          <a:p>
            <a:pPr lvl="2"/>
            <a:r>
              <a:rPr lang="en-US" dirty="0" smtClean="0"/>
              <a:t>Running away for a short time</a:t>
            </a:r>
          </a:p>
          <a:p>
            <a:pPr lvl="2"/>
            <a:r>
              <a:rPr lang="en-US" dirty="0" smtClean="0"/>
              <a:t>Escaping to North</a:t>
            </a:r>
          </a:p>
          <a:p>
            <a:pPr lvl="2"/>
            <a:r>
              <a:rPr lang="en-US" dirty="0" smtClean="0"/>
              <a:t>Nat Turner’s Rebellion (1831)</a:t>
            </a:r>
          </a:p>
          <a:p>
            <a:pPr lvl="3"/>
            <a:r>
              <a:rPr lang="en-US" dirty="0" smtClean="0"/>
              <a:t>Nat Turner</a:t>
            </a:r>
          </a:p>
          <a:p>
            <a:pPr lvl="4"/>
            <a:r>
              <a:rPr lang="en-US" dirty="0" smtClean="0"/>
              <a:t>Slave from Virginia</a:t>
            </a:r>
          </a:p>
          <a:p>
            <a:pPr lvl="5"/>
            <a:r>
              <a:rPr lang="en-US" dirty="0" smtClean="0"/>
              <a:t>Believed God had told him to end slavery</a:t>
            </a:r>
          </a:p>
          <a:p>
            <a:pPr lvl="6"/>
            <a:r>
              <a:rPr lang="en-US" dirty="0" smtClean="0"/>
              <a:t>With large group kills many whites and their families</a:t>
            </a:r>
          </a:p>
          <a:p>
            <a:pPr lvl="7"/>
            <a:r>
              <a:rPr lang="en-US" dirty="0" smtClean="0"/>
              <a:t>Captured and killed</a:t>
            </a:r>
          </a:p>
          <a:p>
            <a:pPr lvl="8"/>
            <a:r>
              <a:rPr lang="en-US" dirty="0" smtClean="0"/>
              <a:t>Stricter codes put in place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7775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95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15.2 – Immigrants and 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1840-1860</a:t>
            </a:r>
          </a:p>
          <a:p>
            <a:pPr lvl="1"/>
            <a:r>
              <a:rPr lang="en-US" dirty="0" smtClean="0"/>
              <a:t>Large wave of Euro. Immigration</a:t>
            </a:r>
          </a:p>
          <a:p>
            <a:pPr lvl="2"/>
            <a:r>
              <a:rPr lang="en-US" dirty="0" smtClean="0"/>
              <a:t>Irish [Catholic</a:t>
            </a:r>
            <a:r>
              <a:rPr lang="en-US" dirty="0"/>
              <a:t>]</a:t>
            </a:r>
            <a:endParaRPr lang="en-US" dirty="0" smtClean="0"/>
          </a:p>
          <a:p>
            <a:pPr lvl="3"/>
            <a:r>
              <a:rPr lang="en-US" dirty="0" smtClean="0"/>
              <a:t>Fled discrimination and poverty</a:t>
            </a:r>
          </a:p>
          <a:p>
            <a:pPr lvl="4"/>
            <a:r>
              <a:rPr lang="en-US" dirty="0" smtClean="0"/>
              <a:t>Oppressed by Protestants</a:t>
            </a:r>
          </a:p>
          <a:p>
            <a:pPr lvl="4"/>
            <a:r>
              <a:rPr lang="en-US" dirty="0" smtClean="0"/>
              <a:t>Potato famine</a:t>
            </a:r>
          </a:p>
          <a:p>
            <a:pPr lvl="5"/>
            <a:r>
              <a:rPr lang="en-US" dirty="0" smtClean="0"/>
              <a:t>Thousands starve</a:t>
            </a:r>
          </a:p>
          <a:p>
            <a:pPr lvl="4"/>
            <a:r>
              <a:rPr lang="en-US" dirty="0" smtClean="0"/>
              <a:t>Most settled in Northeast</a:t>
            </a:r>
          </a:p>
          <a:p>
            <a:pPr lvl="5"/>
            <a:r>
              <a:rPr lang="en-US" dirty="0" smtClean="0"/>
              <a:t>Lived in poor housing</a:t>
            </a:r>
          </a:p>
          <a:p>
            <a:pPr lvl="2"/>
            <a:r>
              <a:rPr lang="en-US" dirty="0" smtClean="0"/>
              <a:t>Germans</a:t>
            </a:r>
          </a:p>
          <a:p>
            <a:pPr lvl="3"/>
            <a:r>
              <a:rPr lang="en-US" dirty="0" smtClean="0"/>
              <a:t>Escaping persecution</a:t>
            </a:r>
          </a:p>
          <a:p>
            <a:pPr lvl="4"/>
            <a:r>
              <a:rPr lang="en-US" dirty="0" smtClean="0"/>
              <a:t>[Failed] Revolution of 1848</a:t>
            </a:r>
          </a:p>
          <a:p>
            <a:pPr lvl="3"/>
            <a:r>
              <a:rPr lang="en-US" dirty="0" smtClean="0"/>
              <a:t>Better economic opportunities in U. S. </a:t>
            </a:r>
          </a:p>
          <a:p>
            <a:pPr lvl="3"/>
            <a:r>
              <a:rPr lang="en-US" dirty="0" smtClean="0"/>
              <a:t>Small number of Jews among population</a:t>
            </a:r>
          </a:p>
          <a:p>
            <a:pPr lvl="4"/>
            <a:r>
              <a:rPr lang="en-US" dirty="0" smtClean="0"/>
              <a:t>Found success in U. S. </a:t>
            </a:r>
          </a:p>
          <a:p>
            <a:pPr lvl="3"/>
            <a:r>
              <a:rPr lang="en-US" dirty="0" smtClean="0"/>
              <a:t>Most settled in Midwest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38896"/>
            <a:ext cx="4038600" cy="318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22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15.2 - Anti-Immigrant Feeling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Nativist Response</a:t>
            </a:r>
          </a:p>
          <a:p>
            <a:pPr lvl="1"/>
            <a:r>
              <a:rPr lang="en-US" dirty="0" smtClean="0"/>
              <a:t>Immigrants were cheap labor in cities and towns</a:t>
            </a:r>
          </a:p>
          <a:p>
            <a:pPr lvl="2"/>
            <a:r>
              <a:rPr lang="en-US" dirty="0" smtClean="0"/>
              <a:t>Native-born citizens angry</a:t>
            </a:r>
          </a:p>
          <a:p>
            <a:pPr lvl="3"/>
            <a:r>
              <a:rPr lang="en-US" dirty="0" smtClean="0"/>
              <a:t>Felt jobs were being taken (cheap labor)</a:t>
            </a:r>
          </a:p>
          <a:p>
            <a:pPr lvl="3"/>
            <a:r>
              <a:rPr lang="en-US" dirty="0" smtClean="0"/>
              <a:t>Hatred of American Protestants for Catholics (Irish)</a:t>
            </a:r>
          </a:p>
          <a:p>
            <a:pPr lvl="4"/>
            <a:r>
              <a:rPr lang="en-US" dirty="0" smtClean="0"/>
              <a:t>People with these views called NATIVISTS</a:t>
            </a:r>
          </a:p>
          <a:p>
            <a:pPr lvl="5"/>
            <a:r>
              <a:rPr lang="en-US" dirty="0" smtClean="0"/>
              <a:t>Founded political party</a:t>
            </a:r>
          </a:p>
          <a:p>
            <a:pPr lvl="6"/>
            <a:r>
              <a:rPr lang="en-US" dirty="0" smtClean="0"/>
              <a:t>The KNOW-NOTHING PARTY</a:t>
            </a:r>
          </a:p>
          <a:p>
            <a:pPr lvl="7"/>
            <a:r>
              <a:rPr lang="en-US" dirty="0" smtClean="0"/>
              <a:t>Immigrants should live in U. S. 21 years before citizenship granted</a:t>
            </a:r>
          </a:p>
          <a:p>
            <a:pPr lvl="7"/>
            <a:r>
              <a:rPr lang="en-US" dirty="0" smtClean="0"/>
              <a:t>When questioned by outsider on views – “I know nothing.”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83215"/>
            <a:ext cx="4038600" cy="289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43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15.2 - Growth of Cities and Urban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 Revolution</a:t>
            </a:r>
          </a:p>
          <a:p>
            <a:pPr lvl="1"/>
            <a:r>
              <a:rPr lang="en-US" dirty="0" smtClean="0"/>
              <a:t>Rise of the MIDDLE CLASS</a:t>
            </a:r>
          </a:p>
          <a:p>
            <a:r>
              <a:rPr lang="en-US" dirty="0" smtClean="0"/>
              <a:t>Urban problems</a:t>
            </a:r>
          </a:p>
          <a:p>
            <a:pPr lvl="1"/>
            <a:r>
              <a:rPr lang="en-US" dirty="0" smtClean="0"/>
              <a:t>Cities overcrowded</a:t>
            </a:r>
          </a:p>
          <a:p>
            <a:pPr lvl="1"/>
            <a:r>
              <a:rPr lang="en-US" dirty="0" smtClean="0"/>
              <a:t>Poor and rich live in close quarters</a:t>
            </a:r>
          </a:p>
          <a:p>
            <a:pPr lvl="1"/>
            <a:r>
              <a:rPr lang="en-US" dirty="0" smtClean="0"/>
              <a:t>TENEMENT housing</a:t>
            </a:r>
          </a:p>
          <a:p>
            <a:pPr lvl="1"/>
            <a:r>
              <a:rPr lang="en-US" dirty="0" smtClean="0"/>
              <a:t>Lack of sanitation</a:t>
            </a:r>
          </a:p>
          <a:p>
            <a:pPr lvl="1"/>
            <a:r>
              <a:rPr lang="en-US" dirty="0" smtClean="0"/>
              <a:t>Criminal activity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25224"/>
            <a:ext cx="4038600" cy="321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78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15.4 – The Movement to End 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1830s</a:t>
            </a:r>
          </a:p>
          <a:p>
            <a:pPr lvl="1"/>
            <a:r>
              <a:rPr lang="en-US" dirty="0" smtClean="0"/>
              <a:t>Abolition, or, MOVEMENT to end slavery, begins</a:t>
            </a:r>
          </a:p>
          <a:p>
            <a:pPr lvl="2"/>
            <a:r>
              <a:rPr lang="en-US" dirty="0" smtClean="0"/>
              <a:t>Many want immediate EMANCIPATION, in which all Africans would be free</a:t>
            </a:r>
          </a:p>
          <a:p>
            <a:pPr lvl="2"/>
            <a:r>
              <a:rPr lang="en-US" dirty="0" smtClean="0"/>
              <a:t>Some want to send free blacks back to Africa</a:t>
            </a:r>
          </a:p>
          <a:p>
            <a:pPr lvl="3"/>
            <a:r>
              <a:rPr lang="en-US" dirty="0" smtClean="0"/>
              <a:t>AMERICAN COLONIZATION SOCIETY</a:t>
            </a:r>
          </a:p>
          <a:p>
            <a:pPr lvl="4"/>
            <a:r>
              <a:rPr lang="en-US" dirty="0" smtClean="0"/>
              <a:t>Helped found colony of LIBERIA in Africa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99809"/>
            <a:ext cx="4038600" cy="286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29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15.4 – Spreading the Abolitionist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WILLIAM LLOYD GARRISON</a:t>
            </a:r>
          </a:p>
          <a:p>
            <a:pPr lvl="1"/>
            <a:r>
              <a:rPr lang="en-US" dirty="0" smtClean="0"/>
              <a:t>Published influential abolitionist newspaper, THE LIBERATOR</a:t>
            </a:r>
          </a:p>
          <a:p>
            <a:pPr lvl="1"/>
            <a:r>
              <a:rPr lang="en-US" dirty="0" smtClean="0"/>
              <a:t>Helped found AMERICAN ANTI-SLAVERY SOCIETY</a:t>
            </a:r>
          </a:p>
          <a:p>
            <a:pPr lvl="2"/>
            <a:r>
              <a:rPr lang="en-US" dirty="0" smtClean="0"/>
              <a:t>Wanted immediate emancipation and equality between the “races”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3869294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05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15.4 – African Americans Fight Against 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Frederick Douglas</a:t>
            </a:r>
          </a:p>
          <a:p>
            <a:pPr lvl="1"/>
            <a:r>
              <a:rPr lang="en-US" dirty="0" smtClean="0"/>
              <a:t>Former slave</a:t>
            </a:r>
          </a:p>
          <a:p>
            <a:pPr lvl="1"/>
            <a:r>
              <a:rPr lang="en-US" dirty="0" smtClean="0"/>
              <a:t>Excellent orator</a:t>
            </a:r>
          </a:p>
          <a:p>
            <a:r>
              <a:rPr lang="en-US" dirty="0" smtClean="0"/>
              <a:t>Sojourner Truth</a:t>
            </a:r>
          </a:p>
          <a:p>
            <a:pPr lvl="1"/>
            <a:r>
              <a:rPr lang="en-US" dirty="0" smtClean="0"/>
              <a:t>Dramatic, fiery speeches</a:t>
            </a:r>
          </a:p>
          <a:p>
            <a:r>
              <a:rPr lang="en-US" dirty="0" smtClean="0"/>
              <a:t>The Underground Railroad</a:t>
            </a:r>
          </a:p>
          <a:p>
            <a:pPr lvl="1"/>
            <a:r>
              <a:rPr lang="en-US" dirty="0" smtClean="0"/>
              <a:t>1830s – network created to aid escaped slaves</a:t>
            </a:r>
          </a:p>
          <a:p>
            <a:pPr lvl="1"/>
            <a:r>
              <a:rPr lang="en-US" dirty="0" smtClean="0"/>
              <a:t>Harriet Tubman</a:t>
            </a:r>
          </a:p>
          <a:p>
            <a:pPr lvl="2"/>
            <a:r>
              <a:rPr lang="en-US" dirty="0" smtClean="0"/>
              <a:t>Escaped and returned 19 times to free her family and others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99" y="1752600"/>
            <a:ext cx="448544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358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120</TotalTime>
  <Words>446</Words>
  <Application>Microsoft Office PowerPoint</Application>
  <PresentationFormat>On-screen Show (4:3)</PresentationFormat>
  <Paragraphs>85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Clarity</vt:lpstr>
      <vt:lpstr>Between Jackson and the Civil War (1824 – 1860)</vt:lpstr>
      <vt:lpstr>14.1 – The Growth of Cotton</vt:lpstr>
      <vt:lpstr>14.4 – The Slave System</vt:lpstr>
      <vt:lpstr>15.2 – Immigrants and Cities</vt:lpstr>
      <vt:lpstr>15.2 - Anti-Immigrant Feeling</vt:lpstr>
      <vt:lpstr>15.2 - Growth of Cities and Urban Problems</vt:lpstr>
      <vt:lpstr>15.4 – The Movement to End Slavery</vt:lpstr>
      <vt:lpstr>15.4 – Spreading the Abolitionist Message</vt:lpstr>
      <vt:lpstr>15.4 – African Americans Fight Against Slavery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Between Jackson and the Civil War</dc:title>
  <dc:creator>Peter Novick</dc:creator>
  <cp:lastModifiedBy>Peter Novick</cp:lastModifiedBy>
  <cp:revision>13</cp:revision>
  <dcterms:created xsi:type="dcterms:W3CDTF">2018-02-22T19:28:35Z</dcterms:created>
  <dcterms:modified xsi:type="dcterms:W3CDTF">2018-02-27T19:52:06Z</dcterms:modified>
</cp:coreProperties>
</file>